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8" r:id="rId2"/>
    <p:sldId id="309" r:id="rId3"/>
    <p:sldId id="310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9" autoAdjust="0"/>
    <p:restoredTop sz="86323" autoAdjust="0"/>
  </p:normalViewPr>
  <p:slideViewPr>
    <p:cSldViewPr snapToGrid="0">
      <p:cViewPr varScale="1">
        <p:scale>
          <a:sx n="78" d="100"/>
          <a:sy n="78" d="100"/>
        </p:scale>
        <p:origin x="559" y="4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1619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235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036319" y="1706880"/>
            <a:ext cx="1007715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Liquiditeitsbegroting</a:t>
            </a:r>
          </a:p>
          <a:p>
            <a:pPr>
              <a:lnSpc>
                <a:spcPct val="115000"/>
              </a:lnSpc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liquiditeitsbegroting is een overzicht van de verwachte ontvangsten en uitgaven.</a:t>
            </a:r>
          </a:p>
        </p:txBody>
      </p:sp>
    </p:spTree>
    <p:extLst>
      <p:ext uri="{BB962C8B-B14F-4D97-AF65-F5344CB8AC3E}">
        <p14:creationId xmlns:p14="http://schemas.microsoft.com/office/powerpoint/2010/main" val="373908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036319" y="1706880"/>
            <a:ext cx="10077157" cy="2082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Liquiditeitsoverzicht</a:t>
            </a:r>
          </a:p>
          <a:p>
            <a:pPr>
              <a:lnSpc>
                <a:spcPct val="115000"/>
              </a:lnSpc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overzicht van de werkelijke ontvangsten en uitgaven.</a:t>
            </a:r>
          </a:p>
        </p:txBody>
      </p:sp>
    </p:spTree>
    <p:extLst>
      <p:ext uri="{BB962C8B-B14F-4D97-AF65-F5344CB8AC3E}">
        <p14:creationId xmlns:p14="http://schemas.microsoft.com/office/powerpoint/2010/main" val="175192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386348" y="696616"/>
            <a:ext cx="95206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Voorbeeld liquiditeitsoverzicht</a:t>
            </a:r>
          </a:p>
          <a:p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  <a:p>
            <a:endParaRPr lang="nl-NL" sz="4000" b="1" dirty="0">
              <a:solidFill>
                <a:srgbClr val="004DCD"/>
              </a:solidFill>
              <a:latin typeface="Calibri" panose="020F0502020204030204" pitchFamily="34" charset="0"/>
              <a:ea typeface="Calibri"/>
              <a:cs typeface="Univers-Bold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37A698B-C525-4182-B68F-559C2DDBF3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74840" y="1339787"/>
            <a:ext cx="6189416" cy="476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11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EE822C-ECB9-4F0B-B9D2-5967624A1D2C}"/>
</file>

<file path=customXml/itemProps2.xml><?xml version="1.0" encoding="utf-8"?>
<ds:datastoreItem xmlns:ds="http://schemas.openxmlformats.org/officeDocument/2006/customXml" ds:itemID="{2C6C830D-2FB9-457E-BC38-88D52783E7BD}"/>
</file>

<file path=customXml/itemProps3.xml><?xml version="1.0" encoding="utf-8"?>
<ds:datastoreItem xmlns:ds="http://schemas.openxmlformats.org/officeDocument/2006/customXml" ds:itemID="{FDDDE09A-8CF0-4AE8-AE59-5EF1AC74F87A}"/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28</Words>
  <Application>Microsoft Office PowerPoint</Application>
  <PresentationFormat>Breedbeeld</PresentationFormat>
  <Paragraphs>8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Univers</vt:lpstr>
      <vt:lpstr>Univers-Bold</vt:lpstr>
      <vt:lpstr>Kantoorthema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47</cp:revision>
  <dcterms:created xsi:type="dcterms:W3CDTF">2014-08-25T22:47:39Z</dcterms:created>
  <dcterms:modified xsi:type="dcterms:W3CDTF">2018-08-15T01:00:57Z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